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theme/theme2.xml" ContentType="application/vnd.openxmlformats-officedocument.theme+xml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1pPr>
    <a:lvl2pPr marL="0" marR="0" indent="2286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2pPr>
    <a:lvl3pPr marL="0" marR="0" indent="4572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3pPr>
    <a:lvl4pPr marL="0" marR="0" indent="6858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4pPr>
    <a:lvl5pPr marL="0" marR="0" indent="9144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5pPr>
    <a:lvl6pPr marL="0" marR="0" indent="11430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6pPr>
    <a:lvl7pPr marL="0" marR="0" indent="13716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7pPr>
    <a:lvl8pPr marL="0" marR="0" indent="16002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8pPr>
    <a:lvl9pPr marL="0" marR="0" indent="18288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6E5DA">
              <a:alpha val="6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1">
            <a:satOff val="15300"/>
            <a:lumOff val="-29822"/>
            <a:alpha val="80000"/>
          </a:schemeClr>
        </a:fontRef>
        <a:schemeClr val="accent1">
          <a:satOff val="15300"/>
          <a:lumOff val="-29822"/>
          <a:alpha val="8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0CFCA">
              <a:alpha val="75000"/>
            </a:srgbClr>
          </a:solidFill>
        </a:fill>
      </a:tcStyle>
    </a:band2H>
    <a:firstCol>
      <a:tcTxStyle b="off" i="off">
        <a:fontRef idx="minor">
          <a:schemeClr val="accent1">
            <a:satOff val="15300"/>
            <a:lumOff val="-29822"/>
            <a:alpha val="80000"/>
          </a:schemeClr>
        </a:fontRef>
        <a:schemeClr val="accent1">
          <a:satOff val="15300"/>
          <a:lumOff val="-29822"/>
          <a:alpha val="80000"/>
        </a:schemeClr>
      </a:tcTxStyle>
      <a:tcStyle>
        <a:tcBdr>
          <a:left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DD9AC">
              <a:alpha val="7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B07342"/>
              </a:solidFill>
              <a:prstDash val="solid"/>
              <a:miter lim="400000"/>
            </a:ln>
          </a:left>
          <a:right>
            <a:ln w="127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solidFill>
                <a:srgbClr val="B07342"/>
              </a:solidFill>
              <a:prstDash val="solid"/>
              <a:miter lim="400000"/>
            </a:ln>
          </a:bottom>
          <a:insideH>
            <a:ln w="12700" cap="flat">
              <a:solidFill>
                <a:srgbClr val="B07342"/>
              </a:solidFill>
              <a:prstDash val="solid"/>
              <a:miter lim="400000"/>
            </a:ln>
          </a:insideH>
          <a:insideV>
            <a:ln w="12700" cap="flat">
              <a:solidFill>
                <a:srgbClr val="B0734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DBBD">
              <a:alpha val="55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C9C5BC"/>
              </a:solidFill>
              <a:prstDash val="solid"/>
              <a:miter lim="400000"/>
            </a:ln>
          </a:left>
          <a:right>
            <a:ln w="12700" cap="flat">
              <a:solidFill>
                <a:srgbClr val="C9C5BC"/>
              </a:solidFill>
              <a:prstDash val="solid"/>
              <a:miter lim="400000"/>
            </a:ln>
          </a:right>
          <a:top>
            <a:ln w="12700" cap="flat">
              <a:solidFill>
                <a:srgbClr val="C9C5BC"/>
              </a:solidFill>
              <a:prstDash val="solid"/>
              <a:miter lim="400000"/>
            </a:ln>
          </a:top>
          <a:bottom>
            <a:ln w="12700" cap="flat">
              <a:solidFill>
                <a:srgbClr val="C9C5BC"/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/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2DED3">
              <a:alpha val="8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51473B"/>
              </a:solidFill>
              <a:prstDash val="solid"/>
              <a:miter lim="400000"/>
            </a:ln>
          </a:left>
          <a:right>
            <a:ln w="25400" cap="flat">
              <a:solidFill>
                <a:srgbClr val="51473B"/>
              </a:solidFill>
              <a:prstDash val="solid"/>
              <a:miter lim="400000"/>
            </a:ln>
          </a:right>
          <a:top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25400" cap="flat">
              <a:solidFill>
                <a:srgbClr val="51473B"/>
              </a:solidFill>
              <a:prstDash val="solid"/>
              <a:miter lim="400000"/>
            </a:ln>
          </a:top>
          <a:bottom>
            <a:ln w="127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12700" cap="flat">
              <a:solidFill>
                <a:srgbClr val="51473B"/>
              </a:solidFill>
              <a:prstDash val="solid"/>
              <a:miter lim="400000"/>
            </a:ln>
          </a:top>
          <a:bottom>
            <a:ln w="254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E3BA">
              <a:alpha val="63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2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2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825500" y="3048000"/>
            <a:ext cx="11353800" cy="2273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825500" y="5308600"/>
            <a:ext cx="113538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0" indent="228600" algn="ctr">
              <a:spcBef>
                <a:spcPts val="0"/>
              </a:spcBef>
              <a:buSzTx/>
              <a:buNone/>
              <a:defRPr i="1" sz="3200"/>
            </a:lvl2pPr>
            <a:lvl3pPr marL="0" indent="457200" algn="ctr">
              <a:spcBef>
                <a:spcPts val="0"/>
              </a:spcBef>
              <a:buSzTx/>
              <a:buNone/>
              <a:defRPr i="1" sz="3200"/>
            </a:lvl3pPr>
            <a:lvl4pPr marL="0" indent="685800" algn="ctr">
              <a:spcBef>
                <a:spcPts val="0"/>
              </a:spcBef>
              <a:buSzTx/>
              <a:buNone/>
              <a:defRPr i="1" sz="3200"/>
            </a:lvl4pPr>
            <a:lvl5pPr marL="0" indent="914400" algn="ctr">
              <a:spcBef>
                <a:spcPts val="0"/>
              </a:spcBef>
              <a:buSzTx/>
              <a:buNone/>
              <a:defRPr i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body" sz="quarter" idx="13"/>
          </p:nvPr>
        </p:nvSpPr>
        <p:spPr>
          <a:xfrm>
            <a:off x="1299331" y="6362700"/>
            <a:ext cx="10401301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i="1" sz="2800"/>
            </a:lvl1pPr>
          </a:lstStyle>
          <a:p>
            <a:pPr/>
            <a:r>
              <a:t>-Johnny Appleseed</a:t>
            </a:r>
          </a:p>
        </p:txBody>
      </p:sp>
      <p:sp>
        <p:nvSpPr>
          <p:cNvPr id="96" name="Shape 96"/>
          <p:cNvSpPr/>
          <p:nvPr>
            <p:ph type="body" sz="quarter" idx="14"/>
          </p:nvPr>
        </p:nvSpPr>
        <p:spPr>
          <a:xfrm>
            <a:off x="1257300" y="4330700"/>
            <a:ext cx="10490200" cy="558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55000"/>
              </a:lnSpc>
              <a:spcBef>
                <a:spcPts val="2400"/>
              </a:spcBef>
              <a:buSzTx/>
              <a:buNone/>
              <a:defRPr sz="32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quarter" idx="13"/>
          </p:nvPr>
        </p:nvSpPr>
        <p:spPr>
          <a:xfrm>
            <a:off x="685800" y="711200"/>
            <a:ext cx="4089400" cy="5499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pic" sz="half" idx="14"/>
          </p:nvPr>
        </p:nvSpPr>
        <p:spPr>
          <a:xfrm>
            <a:off x="4965700" y="711200"/>
            <a:ext cx="7315200" cy="5499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title"/>
          </p:nvPr>
        </p:nvSpPr>
        <p:spPr>
          <a:xfrm>
            <a:off x="825500" y="7137400"/>
            <a:ext cx="11353800" cy="1181100"/>
          </a:xfrm>
          <a:prstGeom prst="rect">
            <a:avLst/>
          </a:prstGeom>
          <a:effectLst/>
        </p:spPr>
        <p:txBody>
          <a:bodyPr anchor="b"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Shape 23"/>
          <p:cNvSpPr/>
          <p:nvPr>
            <p:ph type="body" sz="quarter" idx="1"/>
          </p:nvPr>
        </p:nvSpPr>
        <p:spPr>
          <a:xfrm>
            <a:off x="825500" y="8305800"/>
            <a:ext cx="11353800" cy="889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pic" sz="half" idx="13"/>
          </p:nvPr>
        </p:nvSpPr>
        <p:spPr>
          <a:xfrm>
            <a:off x="7645400" y="1727200"/>
            <a:ext cx="4673600" cy="618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Shape 40"/>
          <p:cNvSpPr/>
          <p:nvPr>
            <p:ph type="title"/>
          </p:nvPr>
        </p:nvSpPr>
        <p:spPr>
          <a:xfrm>
            <a:off x="304800" y="1778000"/>
            <a:ext cx="7327900" cy="33401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304800" y="5168900"/>
            <a:ext cx="7327900" cy="2743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0" indent="228600" algn="ctr">
              <a:spcBef>
                <a:spcPts val="0"/>
              </a:spcBef>
              <a:buSzTx/>
              <a:buNone/>
              <a:defRPr i="1" sz="3200"/>
            </a:lvl2pPr>
            <a:lvl3pPr marL="0" indent="457200" algn="ctr">
              <a:spcBef>
                <a:spcPts val="0"/>
              </a:spcBef>
              <a:buSzTx/>
              <a:buNone/>
              <a:defRPr i="1" sz="3200"/>
            </a:lvl3pPr>
            <a:lvl4pPr marL="0" indent="685800" algn="ctr">
              <a:spcBef>
                <a:spcPts val="0"/>
              </a:spcBef>
              <a:buSzTx/>
              <a:buNone/>
              <a:defRPr i="1" sz="3200"/>
            </a:lvl4pPr>
            <a:lvl5pPr marL="0" indent="914400" algn="ctr">
              <a:spcBef>
                <a:spcPts val="0"/>
              </a:spcBef>
              <a:buSzTx/>
              <a:buNone/>
              <a:defRPr i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xfrm>
            <a:off x="825500" y="2705100"/>
            <a:ext cx="11353800" cy="62230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xfrm>
            <a:off x="6337299" y="8991600"/>
            <a:ext cx="342901" cy="4064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pic" sz="half" idx="13"/>
          </p:nvPr>
        </p:nvSpPr>
        <p:spPr>
          <a:xfrm>
            <a:off x="7391400" y="2717800"/>
            <a:ext cx="4673600" cy="618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Shape 67"/>
          <p:cNvSpPr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body" sz="half" idx="1"/>
          </p:nvPr>
        </p:nvSpPr>
        <p:spPr>
          <a:xfrm>
            <a:off x="825500" y="2768600"/>
            <a:ext cx="5422900" cy="61849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3600"/>
              </a:spcBef>
              <a:buBlip>
                <a:blip r:embed="rId3"/>
              </a:buBlip>
              <a:defRPr sz="3200"/>
            </a:lvl1pPr>
            <a:lvl2pPr marL="812800" indent="-406400">
              <a:spcBef>
                <a:spcPts val="3600"/>
              </a:spcBef>
              <a:buBlip>
                <a:blip r:embed="rId3"/>
              </a:buBlip>
              <a:defRPr sz="3200"/>
            </a:lvl2pPr>
            <a:lvl3pPr marL="1219200" indent="-406400">
              <a:spcBef>
                <a:spcPts val="3600"/>
              </a:spcBef>
              <a:buBlip>
                <a:blip r:embed="rId3"/>
              </a:buBlip>
              <a:defRPr sz="3200"/>
            </a:lvl3pPr>
            <a:lvl4pPr marL="1625600" indent="-406400">
              <a:spcBef>
                <a:spcPts val="3600"/>
              </a:spcBef>
              <a:buBlip>
                <a:blip r:embed="rId3"/>
              </a:buBlip>
              <a:defRPr sz="3200"/>
            </a:lvl4pPr>
            <a:lvl5pPr marL="2032000" indent="-406400">
              <a:spcBef>
                <a:spcPts val="3600"/>
              </a:spcBef>
              <a:buBlip>
                <a:blip r:embed="rId3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embossed_backgroun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" y="647700"/>
            <a:ext cx="11747500" cy="8472197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>
            <p:ph type="pic" sz="quarter" idx="13"/>
          </p:nvPr>
        </p:nvSpPr>
        <p:spPr>
          <a:xfrm>
            <a:off x="6972300" y="5029200"/>
            <a:ext cx="5080000" cy="381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pic" sz="quarter" idx="14"/>
          </p:nvPr>
        </p:nvSpPr>
        <p:spPr>
          <a:xfrm>
            <a:off x="6972300" y="965200"/>
            <a:ext cx="5080000" cy="381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hape 87"/>
          <p:cNvSpPr/>
          <p:nvPr>
            <p:ph type="pic" sz="half" idx="15"/>
          </p:nvPr>
        </p:nvSpPr>
        <p:spPr>
          <a:xfrm>
            <a:off x="952500" y="1003300"/>
            <a:ext cx="5829300" cy="781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hape 8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25500" y="3733800"/>
            <a:ext cx="11353800" cy="2273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25500" y="825500"/>
            <a:ext cx="11353800" cy="810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37299" y="8991600"/>
            <a:ext cx="342901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" dist="12700" dir="5400000">
              <a:srgbClr val="FFFFFF">
                <a:alpha val="20000"/>
              </a:srgbClr>
            </a:outerShdw>
          </a:effec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00000"/>
              </a:lnSpc>
              <a:defRPr sz="1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0" marR="0" indent="228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0" marR="0" indent="685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0" marR="0" indent="1143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0" marR="0" indent="1600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titleStyle>
    <p:bodyStyle>
      <a:lvl1pPr marL="4318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8636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12954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17272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21590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25908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30226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34544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38862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8.jpeg"/><Relationship Id="rId10" Type="http://schemas.openxmlformats.org/officeDocument/2006/relationships/image" Target="../media/image6.jpeg"/><Relationship Id="rId11" Type="http://schemas.openxmlformats.org/officeDocument/2006/relationships/image" Target="../media/image9.jpe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98500" y="723900"/>
            <a:ext cx="4064000" cy="5575300"/>
          </a:xfrm>
          <a:prstGeom prst="rect">
            <a:avLst/>
          </a:prstGeom>
        </p:spPr>
      </p:pic>
      <p:pic>
        <p:nvPicPr>
          <p:cNvPr id="122" name="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4978400" y="723900"/>
            <a:ext cx="7289800" cy="5575300"/>
          </a:xfrm>
          <a:prstGeom prst="rect">
            <a:avLst/>
          </a:prstGeom>
        </p:spPr>
      </p:pic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pc="192" sz="3840">
                <a:effectLst>
                  <a:outerShdw sx="100000" sy="100000" kx="0" ky="0" algn="b" rotWithShape="0" blurRad="15240" dist="1524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Elite Athletics: is the false start disqualification rule appropriate?</a:t>
            </a:r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Kevin Brosnan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985000" y="5041900"/>
            <a:ext cx="5054600" cy="3886200"/>
          </a:xfrm>
          <a:prstGeom prst="rect">
            <a:avLst/>
          </a:prstGeom>
        </p:spPr>
      </p:pic>
      <p:pic>
        <p:nvPicPr>
          <p:cNvPr id="127" name=""/>
          <p:cNvPicPr>
            <a:picLocks noChangeAspect="0"/>
          </p:cNvPicPr>
          <p:nvPr>
            <p:ph type="pic" idx="14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984999" y="977900"/>
            <a:ext cx="5054601" cy="3886201"/>
          </a:xfrm>
          <a:prstGeom prst="rect">
            <a:avLst/>
          </a:prstGeom>
        </p:spPr>
      </p:pic>
      <p:pic>
        <p:nvPicPr>
          <p:cNvPr id="128" name="RIO2016.png"/>
          <p:cNvPicPr>
            <a:picLocks noChangeAspect="0"/>
          </p:cNvPicPr>
          <p:nvPr>
            <p:ph type="pic" idx="15"/>
          </p:nvPr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952500" y="1232932"/>
            <a:ext cx="5829301" cy="7351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" grpId="2"/>
      <p:bldP build="whole" bldLvl="1" animBg="1" rev="0" advAuto="0" spid="12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tartingblockwithspeak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8094" y="687728"/>
            <a:ext cx="4515556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startingpistol.jp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56134" y="687728"/>
            <a:ext cx="4445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301" y="1781361"/>
            <a:ext cx="1355182" cy="352234"/>
          </a:xfrm>
          <a:prstGeom prst="rect">
            <a:avLst/>
          </a:prstGeom>
        </p:spPr>
      </p:pic>
      <p:pic>
        <p:nvPicPr>
          <p:cNvPr id="134" name="forcegraph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5382" y="3334273"/>
            <a:ext cx="10994036" cy="5809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falsestartfla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63728" y="952748"/>
            <a:ext cx="7934399" cy="76681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8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" grpId="4"/>
      <p:bldP build="whole" bldLvl="1" animBg="1" rev="0" advAuto="0" spid="132" grpId="2"/>
      <p:bldP build="whole" bldLvl="1" animBg="1" rev="0" advAuto="0" spid="131" grpId="1"/>
      <p:bldP build="whole" bldLvl="1" animBg="1" rev="0" advAuto="0" spid="134" grpId="5"/>
      <p:bldP build="whole" bldLvl="1" animBg="1" rev="0" advAuto="0" spid="135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ersonclip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5029" y="3615578"/>
            <a:ext cx="1880091" cy="2433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ersonclip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1408" y="3615577"/>
            <a:ext cx="1880091" cy="2433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ersonclipart_yel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91408" y="3615577"/>
            <a:ext cx="1880091" cy="2433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ersonclipart_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91408" y="3615578"/>
            <a:ext cx="1880091" cy="2433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ersonclip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1999" y="3615577"/>
            <a:ext cx="1880091" cy="2433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ersonclip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2282" y="3615577"/>
            <a:ext cx="1880091" cy="2433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ersonclipart_yel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0603" y="3615578"/>
            <a:ext cx="1880091" cy="2433058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893341" y="812800"/>
            <a:ext cx="37258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False Start 1: Lane 5</a:t>
            </a:r>
          </a:p>
        </p:txBody>
      </p:sp>
      <p:sp>
        <p:nvSpPr>
          <p:cNvPr id="145" name="Shape 145"/>
          <p:cNvSpPr/>
          <p:nvPr/>
        </p:nvSpPr>
        <p:spPr>
          <a:xfrm>
            <a:off x="893341" y="812800"/>
            <a:ext cx="37258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False Start 1: Lane 5</a:t>
            </a:r>
          </a:p>
        </p:txBody>
      </p:sp>
      <p:sp>
        <p:nvSpPr>
          <p:cNvPr id="146" name="Shape 146"/>
          <p:cNvSpPr/>
          <p:nvPr/>
        </p:nvSpPr>
        <p:spPr>
          <a:xfrm>
            <a:off x="506129" y="7467600"/>
            <a:ext cx="99119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96948C"/>
                </a:solidFill>
              </a:defRPr>
            </a:lvl1pPr>
          </a:lstStyle>
          <a:p>
            <a:pPr/>
            <a:r>
              <a:t>1998</a:t>
            </a:r>
          </a:p>
        </p:txBody>
      </p:sp>
      <p:sp>
        <p:nvSpPr>
          <p:cNvPr id="147" name="Shape 147"/>
          <p:cNvSpPr/>
          <p:nvPr/>
        </p:nvSpPr>
        <p:spPr>
          <a:xfrm>
            <a:off x="4015219" y="7467600"/>
            <a:ext cx="10697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96948C"/>
                </a:solidFill>
              </a:defRPr>
            </a:lvl1pPr>
          </a:lstStyle>
          <a:p>
            <a:pPr/>
            <a:r>
              <a:t>2004</a:t>
            </a:r>
          </a:p>
        </p:txBody>
      </p:sp>
      <p:sp>
        <p:nvSpPr>
          <p:cNvPr id="148" name="Shape 148"/>
          <p:cNvSpPr/>
          <p:nvPr/>
        </p:nvSpPr>
        <p:spPr>
          <a:xfrm>
            <a:off x="7870482" y="7467600"/>
            <a:ext cx="10148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96948C"/>
                </a:solidFill>
              </a:defRPr>
            </a:lvl1pPr>
          </a:lstStyle>
          <a:p>
            <a:pPr/>
            <a:r>
              <a:t>2010</a:t>
            </a:r>
          </a:p>
        </p:txBody>
      </p:sp>
      <p:sp>
        <p:nvSpPr>
          <p:cNvPr id="149" name="Shape 149"/>
          <p:cNvSpPr/>
          <p:nvPr/>
        </p:nvSpPr>
        <p:spPr>
          <a:xfrm>
            <a:off x="11532726" y="7467600"/>
            <a:ext cx="9953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96948C"/>
                </a:solidFill>
              </a:defRPr>
            </a:lvl1pPr>
          </a:lstStyle>
          <a:p>
            <a:pPr/>
            <a:r>
              <a:t>2016</a:t>
            </a:r>
          </a:p>
        </p:txBody>
      </p:sp>
      <p:sp>
        <p:nvSpPr>
          <p:cNvPr id="150" name="Shape 150"/>
          <p:cNvSpPr/>
          <p:nvPr/>
        </p:nvSpPr>
        <p:spPr>
          <a:xfrm>
            <a:off x="1520609" y="7797800"/>
            <a:ext cx="2471326" cy="0"/>
          </a:xfrm>
          <a:prstGeom prst="line">
            <a:avLst/>
          </a:prstGeom>
          <a:ln w="25400">
            <a:solidFill>
              <a:srgbClr val="9694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effectLst/>
              </a:defRPr>
            </a:pPr>
          </a:p>
        </p:txBody>
      </p:sp>
      <p:sp>
        <p:nvSpPr>
          <p:cNvPr id="151" name="Shape 151"/>
          <p:cNvSpPr/>
          <p:nvPr/>
        </p:nvSpPr>
        <p:spPr>
          <a:xfrm>
            <a:off x="5108280" y="7797800"/>
            <a:ext cx="2739375" cy="0"/>
          </a:xfrm>
          <a:prstGeom prst="line">
            <a:avLst/>
          </a:prstGeom>
          <a:ln w="25400">
            <a:solidFill>
              <a:srgbClr val="9694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effectLst/>
              </a:defRPr>
            </a:pPr>
          </a:p>
        </p:txBody>
      </p:sp>
      <p:sp>
        <p:nvSpPr>
          <p:cNvPr id="152" name="Shape 152"/>
          <p:cNvSpPr/>
          <p:nvPr/>
        </p:nvSpPr>
        <p:spPr>
          <a:xfrm>
            <a:off x="8908120" y="7797800"/>
            <a:ext cx="2601779" cy="0"/>
          </a:xfrm>
          <a:prstGeom prst="line">
            <a:avLst/>
          </a:prstGeom>
          <a:ln w="25400">
            <a:solidFill>
              <a:srgbClr val="9694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effectLst/>
              </a:defRPr>
            </a:pPr>
          </a:p>
        </p:txBody>
      </p:sp>
      <p:pic>
        <p:nvPicPr>
          <p:cNvPr id="153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4977" y="7131050"/>
            <a:ext cx="4842590" cy="1507431"/>
          </a:xfrm>
          <a:prstGeom prst="rect">
            <a:avLst/>
          </a:prstGeom>
        </p:spPr>
      </p:pic>
      <p:pic>
        <p:nvPicPr>
          <p:cNvPr id="155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23293" y="7131050"/>
            <a:ext cx="5015489" cy="1507431"/>
          </a:xfrm>
          <a:prstGeom prst="rect">
            <a:avLst/>
          </a:prstGeom>
        </p:spPr>
      </p:pic>
      <p:pic>
        <p:nvPicPr>
          <p:cNvPr id="157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48195" y="7131050"/>
            <a:ext cx="4921628" cy="1507431"/>
          </a:xfrm>
          <a:prstGeom prst="rect">
            <a:avLst/>
          </a:prstGeom>
        </p:spPr>
      </p:pic>
      <p:sp>
        <p:nvSpPr>
          <p:cNvPr id="159" name="Shape 159"/>
          <p:cNvSpPr/>
          <p:nvPr/>
        </p:nvSpPr>
        <p:spPr>
          <a:xfrm>
            <a:off x="872405" y="1409700"/>
            <a:ext cx="37677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False Start 2: Lane 7</a:t>
            </a:r>
          </a:p>
        </p:txBody>
      </p:sp>
      <p:sp>
        <p:nvSpPr>
          <p:cNvPr id="160" name="Shape 160"/>
          <p:cNvSpPr/>
          <p:nvPr/>
        </p:nvSpPr>
        <p:spPr>
          <a:xfrm>
            <a:off x="873794" y="2006600"/>
            <a:ext cx="376495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False Start 3: Lane 7</a:t>
            </a:r>
          </a:p>
        </p:txBody>
      </p:sp>
      <p:sp>
        <p:nvSpPr>
          <p:cNvPr id="161" name="Shape 161"/>
          <p:cNvSpPr/>
          <p:nvPr/>
        </p:nvSpPr>
        <p:spPr>
          <a:xfrm>
            <a:off x="5074344" y="1168400"/>
            <a:ext cx="709880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Lane 7 Athlete Disqualified</a:t>
            </a:r>
          </a:p>
        </p:txBody>
      </p:sp>
      <p:sp>
        <p:nvSpPr>
          <p:cNvPr id="162" name="Shape 162"/>
          <p:cNvSpPr/>
          <p:nvPr/>
        </p:nvSpPr>
        <p:spPr>
          <a:xfrm>
            <a:off x="933127" y="8026400"/>
            <a:ext cx="364629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Individual Warning</a:t>
            </a:r>
          </a:p>
        </p:txBody>
      </p:sp>
      <p:sp>
        <p:nvSpPr>
          <p:cNvPr id="163" name="Shape 163"/>
          <p:cNvSpPr/>
          <p:nvPr/>
        </p:nvSpPr>
        <p:spPr>
          <a:xfrm>
            <a:off x="4964782" y="8026400"/>
            <a:ext cx="293251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Group Warning</a:t>
            </a:r>
          </a:p>
        </p:txBody>
      </p:sp>
      <p:sp>
        <p:nvSpPr>
          <p:cNvPr id="164" name="Shape 164"/>
          <p:cNvSpPr/>
          <p:nvPr/>
        </p:nvSpPr>
        <p:spPr>
          <a:xfrm>
            <a:off x="8863206" y="8026400"/>
            <a:ext cx="269160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Automatic DQ</a:t>
            </a:r>
          </a:p>
        </p:txBody>
      </p:sp>
      <p:sp>
        <p:nvSpPr>
          <p:cNvPr id="165" name="Shape 165"/>
          <p:cNvSpPr/>
          <p:nvPr/>
        </p:nvSpPr>
        <p:spPr>
          <a:xfrm>
            <a:off x="872405" y="1409700"/>
            <a:ext cx="37677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False Start 2: Lane 7</a:t>
            </a:r>
          </a:p>
        </p:txBody>
      </p:sp>
      <p:sp>
        <p:nvSpPr>
          <p:cNvPr id="166" name="Shape 166"/>
          <p:cNvSpPr/>
          <p:nvPr/>
        </p:nvSpPr>
        <p:spPr>
          <a:xfrm>
            <a:off x="5074344" y="1168400"/>
            <a:ext cx="709880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Lane 7 Athlete Disqualified</a:t>
            </a:r>
          </a:p>
        </p:txBody>
      </p:sp>
      <p:sp>
        <p:nvSpPr>
          <p:cNvPr id="167" name="Shape 167"/>
          <p:cNvSpPr/>
          <p:nvPr/>
        </p:nvSpPr>
        <p:spPr>
          <a:xfrm>
            <a:off x="893341" y="812800"/>
            <a:ext cx="37258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False Start 1: Lane 5</a:t>
            </a:r>
          </a:p>
        </p:txBody>
      </p:sp>
      <p:sp>
        <p:nvSpPr>
          <p:cNvPr id="168" name="Shape 168"/>
          <p:cNvSpPr/>
          <p:nvPr/>
        </p:nvSpPr>
        <p:spPr>
          <a:xfrm>
            <a:off x="5074344" y="1168400"/>
            <a:ext cx="709880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Lane 5 Athlete Disqualified</a:t>
            </a:r>
          </a:p>
        </p:txBody>
      </p:sp>
      <p:pic>
        <p:nvPicPr>
          <p:cNvPr id="169" name="personclip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0076" y="3615577"/>
            <a:ext cx="1880091" cy="2433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ersonclip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398" y="3615577"/>
            <a:ext cx="1880091" cy="2433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ersonclip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7509" y="3615577"/>
            <a:ext cx="1880091" cy="2433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ersonclip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619" y="3615577"/>
            <a:ext cx="1880091" cy="2433059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/>
        </p:nvSpPr>
        <p:spPr>
          <a:xfrm>
            <a:off x="1024045" y="2945937"/>
            <a:ext cx="38126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4" name="Shape 174"/>
          <p:cNvSpPr/>
          <p:nvPr/>
        </p:nvSpPr>
        <p:spPr>
          <a:xfrm>
            <a:off x="2524187" y="2945937"/>
            <a:ext cx="38126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75" name="Shape 175"/>
          <p:cNvSpPr/>
          <p:nvPr/>
        </p:nvSpPr>
        <p:spPr>
          <a:xfrm>
            <a:off x="4024330" y="2945937"/>
            <a:ext cx="38126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76" name="Shape 176"/>
          <p:cNvSpPr/>
          <p:nvPr/>
        </p:nvSpPr>
        <p:spPr>
          <a:xfrm>
            <a:off x="5524472" y="2945937"/>
            <a:ext cx="38126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77" name="Shape 177"/>
          <p:cNvSpPr/>
          <p:nvPr/>
        </p:nvSpPr>
        <p:spPr>
          <a:xfrm>
            <a:off x="7024615" y="2945937"/>
            <a:ext cx="38126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78" name="Shape 178"/>
          <p:cNvSpPr/>
          <p:nvPr/>
        </p:nvSpPr>
        <p:spPr>
          <a:xfrm>
            <a:off x="11525043" y="2945937"/>
            <a:ext cx="38126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79" name="Shape 179"/>
          <p:cNvSpPr/>
          <p:nvPr/>
        </p:nvSpPr>
        <p:spPr>
          <a:xfrm>
            <a:off x="8524757" y="2945937"/>
            <a:ext cx="38126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80" name="Shape 180"/>
          <p:cNvSpPr/>
          <p:nvPr/>
        </p:nvSpPr>
        <p:spPr>
          <a:xfrm>
            <a:off x="10024900" y="2945937"/>
            <a:ext cx="38126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7</a:t>
            </a:r>
          </a:p>
        </p:txBody>
      </p:sp>
      <p:pic>
        <p:nvPicPr>
          <p:cNvPr id="181" name="personclipart_yel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5029" y="3615578"/>
            <a:ext cx="1880091" cy="2433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ersonclipart_yel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68964" y="3615578"/>
            <a:ext cx="1880091" cy="2433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ersonclipart_yel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5346" y="3615578"/>
            <a:ext cx="1880091" cy="2433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ersonclipart_yel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75203" y="3615578"/>
            <a:ext cx="1880091" cy="2433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ersonclipart_yel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5060" y="3615578"/>
            <a:ext cx="1880091" cy="2433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ersonclipart_yel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8458" y="3615578"/>
            <a:ext cx="1880091" cy="2433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ersonclipart_yel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6227" y="3615578"/>
            <a:ext cx="1880091" cy="2433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ersonclipart_yel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633" y="3615578"/>
            <a:ext cx="1880091" cy="2433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ersonclipart_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91408" y="3615577"/>
            <a:ext cx="1880091" cy="2433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ersonclipart_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22082" y="3615577"/>
            <a:ext cx="1880091" cy="24330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xit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xit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xit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xit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xit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xit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xit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after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ntr" nodeType="after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Class="entr" nodeType="after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entr" nodeType="clickEffect" presetSubtype="0" presetID="1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Class="entr" nodeType="afterEffect" presetSubtype="0" presetID="1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Class="entr" nodeType="afterEffect" presetSubtype="0" presetID="1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Class="exit" nodeType="clickEffect" presetSubtype="0" presetID="1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Class="entr" nodeType="afterEffect" presetSubtype="0" presetID="1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Class="exit" nodeType="afterEffect" presetSubtype="0" presetID="1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Class="exit" nodeType="afterEffect" presetSubtype="0" presetID="1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Class="exit" nodeType="afterEffect" presetSubtype="0" presetID="1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Class="exit" nodeType="afterEffect" presetSubtype="0" presetID="1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Class="exit" nodeType="afterEffect" presetSubtype="0" presetID="1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Class="exit" nodeType="afterEffect" presetSubtype="0" presetID="1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Class="exit" nodeType="afterEffect" presetSubtype="0" presetID="1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Class="exit" nodeType="afterEffect" presetSubtype="0" presetID="1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Class="exit" nodeType="afterEffect" presetSubtype="0" presetID="1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Class="entr" nodeType="afterEffect" presetSubtype="0" presetID="1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Class="exit" nodeType="afterEffect" presetSubtype="0" presetID="1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Class="exit" nodeType="afterEffect" presetSubtype="0" presetID="1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Class="exit" nodeType="afterEffect" presetSubtype="0" presetID="1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Class="exit" nodeType="afterEffect" presetSubtype="0" presetID="1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Class="entr" nodeType="clickEffect" presetSubtype="0" presetID="1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Class="entr" nodeType="afterEffect" presetSubtype="0" presetID="1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Class="entr" nodeType="afterEffect" presetSubtype="0" presetID="1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33"/>
      <p:bldP build="whole" bldLvl="1" animBg="1" rev="0" advAuto="0" spid="187" grpId="37"/>
      <p:bldP build="whole" bldLvl="1" animBg="1" rev="0" advAuto="0" spid="139" grpId="19"/>
      <p:bldP build="whole" bldLvl="1" animBg="1" rev="0" advAuto="0" spid="181" grpId="43"/>
      <p:bldP build="whole" bldLvl="1" animBg="1" rev="0" advAuto="0" spid="188" grpId="22"/>
      <p:bldP build="whole" bldLvl="1" animBg="1" rev="0" advAuto="0" spid="164" grpId="44"/>
      <p:bldP build="whole" bldLvl="1" animBg="1" rev="0" advAuto="0" spid="144" grpId="3"/>
      <p:bldP build="whole" bldLvl="1" animBg="1" rev="0" advAuto="0" spid="167" grpId="49"/>
      <p:bldP build="whole" bldLvl="1" animBg="1" rev="0" advAuto="0" spid="189" grpId="32"/>
      <p:bldP build="whole" bldLvl="1" animBg="1" rev="0" advAuto="0" spid="184" grpId="40"/>
      <p:bldP build="whole" bldLvl="1" animBg="1" rev="0" advAuto="0" spid="163" grpId="20"/>
      <p:bldP build="whole" bldLvl="1" animBg="1" rev="0" advAuto="0" spid="140" grpId="9"/>
      <p:bldP build="whole" bldLvl="1" animBg="1" rev="0" advAuto="0" spid="140" grpId="11"/>
      <p:bldP build="whole" bldLvl="1" animBg="1" rev="0" advAuto="0" spid="162" grpId="2"/>
      <p:bldP build="whole" bldLvl="1" animBg="1" rev="0" advAuto="0" spid="161" grpId="8"/>
      <p:bldP build="whole" bldLvl="1" animBg="1" rev="0" advAuto="0" spid="144" grpId="14"/>
      <p:bldP build="whole" bldLvl="1" animBg="1" rev="0" advAuto="0" spid="185" grpId="25"/>
      <p:bldP build="whole" bldLvl="1" animBg="1" rev="0" advAuto="0" spid="166" grpId="31"/>
      <p:bldP build="whole" bldLvl="1" animBg="1" rev="0" advAuto="0" spid="160" grpId="7"/>
      <p:bldP build="whole" bldLvl="1" animBg="1" rev="0" advAuto="0" spid="188" grpId="36"/>
      <p:bldP build="whole" bldLvl="1" animBg="1" rev="0" advAuto="0" spid="145" grpId="45"/>
      <p:bldP build="whole" bldLvl="1" animBg="1" rev="0" advAuto="0" spid="161" grpId="17"/>
      <p:bldP build="whole" bldLvl="1" animBg="1" rev="0" advAuto="0" spid="189" grpId="48"/>
      <p:bldP build="whole" bldLvl="1" animBg="1" rev="0" advAuto="0" spid="163" grpId="35"/>
      <p:bldP build="whole" bldLvl="1" animBg="1" rev="0" advAuto="0" spid="160" grpId="16"/>
      <p:bldP build="whole" bldLvl="1" animBg="1" rev="0" advAuto="0" spid="162" grpId="18"/>
      <p:bldP build="whole" bldLvl="1" animBg="1" rev="0" advAuto="0" spid="185" grpId="39"/>
      <p:bldP build="whole" bldLvl="1" animBg="1" rev="0" advAuto="0" spid="165" grpId="30"/>
      <p:bldP build="whole" bldLvl="1" animBg="1" rev="0" advAuto="0" spid="166" grpId="47"/>
      <p:bldP build="whole" bldLvl="1" animBg="1" rev="0" advAuto="0" spid="143" grpId="4"/>
      <p:bldP build="whole" bldLvl="1" animBg="1" rev="0" advAuto="0" spid="186" grpId="24"/>
      <p:bldP build="whole" bldLvl="1" animBg="1" rev="0" advAuto="0" spid="183" grpId="27"/>
      <p:bldP build="whole" bldLvl="1" animBg="1" rev="0" advAuto="0" spid="157" grpId="34"/>
      <p:bldP build="whole" bldLvl="1" animBg="1" rev="0" advAuto="0" spid="168" grpId="50"/>
      <p:bldP build="whole" bldLvl="1" animBg="1" rev="0" advAuto="0" spid="143" grpId="12"/>
      <p:bldP build="whole" bldLvl="1" animBg="1" rev="0" advAuto="0" spid="155" grpId="10"/>
      <p:bldP build="whole" bldLvl="1" animBg="1" rev="0" advAuto="0" spid="159" grpId="5"/>
      <p:bldP build="whole" bldLvl="1" animBg="1" rev="0" advAuto="0" spid="153" grpId="1"/>
      <p:bldP build="whole" bldLvl="1" animBg="1" rev="0" advAuto="0" spid="182" grpId="28"/>
      <p:bldP build="whole" bldLvl="1" animBg="1" rev="0" advAuto="0" spid="186" grpId="38"/>
      <p:bldP build="whole" bldLvl="1" animBg="1" rev="0" advAuto="0" spid="183" grpId="41"/>
      <p:bldP build="whole" bldLvl="1" animBg="1" rev="0" advAuto="0" spid="165" grpId="46"/>
      <p:bldP build="whole" bldLvl="1" animBg="1" rev="0" advAuto="0" spid="190" grpId="51"/>
      <p:bldP build="whole" bldLvl="1" animBg="1" rev="0" advAuto="0" spid="181" grpId="29"/>
      <p:bldP build="whole" bldLvl="1" animBg="1" rev="0" advAuto="0" spid="187" grpId="23"/>
      <p:bldP build="whole" bldLvl="1" animBg="1" rev="0" advAuto="0" spid="159" grpId="15"/>
      <p:bldP build="whole" bldLvl="1" animBg="1" rev="0" advAuto="0" spid="139" grpId="6"/>
      <p:bldP build="whole" bldLvl="1" animBg="1" rev="0" advAuto="0" spid="153" grpId="13"/>
      <p:bldP build="whole" bldLvl="1" animBg="1" rev="0" advAuto="0" spid="145" grpId="21"/>
      <p:bldP build="whole" bldLvl="1" animBg="1" rev="0" advAuto="0" spid="184" grpId="26"/>
      <p:bldP build="whole" bldLvl="1" animBg="1" rev="0" advAuto="0" spid="182" grpId="4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ExcelFi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450" y="1028700"/>
            <a:ext cx="11899900" cy="769620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 rot="18900000">
            <a:off x="1627717" y="1396676"/>
            <a:ext cx="204131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5">
                    <a:hueOff val="83593"/>
                    <a:satOff val="-32585"/>
                    <a:lumOff val="14724"/>
                  </a:schemeClr>
                </a:solidFill>
              </a:defRPr>
            </a:lvl1pPr>
          </a:lstStyle>
          <a:p>
            <a:pPr/>
            <a:r>
              <a:t>DATA</a:t>
            </a:r>
          </a:p>
        </p:txBody>
      </p:sp>
      <p:pic>
        <p:nvPicPr>
          <p:cNvPr id="194" name="figur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0605" y="325005"/>
            <a:ext cx="9103590" cy="910359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 rot="2700000">
            <a:off x="8729318" y="962336"/>
            <a:ext cx="2822353" cy="1694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5000">
                <a:solidFill>
                  <a:schemeClr val="accent5">
                    <a:hueOff val="83593"/>
                    <a:satOff val="-32585"/>
                    <a:lumOff val="14724"/>
                  </a:schemeClr>
                </a:solidFill>
              </a:defRPr>
            </a:pPr>
            <a:r>
              <a:t>Pretty</a:t>
            </a:r>
          </a:p>
          <a:p>
            <a:pPr>
              <a:defRPr b="1" sz="5000">
                <a:solidFill>
                  <a:schemeClr val="accent5">
                    <a:hueOff val="83593"/>
                    <a:satOff val="-32585"/>
                    <a:lumOff val="14724"/>
                  </a:schemeClr>
                </a:solidFill>
              </a:defRPr>
            </a:pPr>
            <a:r>
              <a:t>Pictures</a:t>
            </a:r>
          </a:p>
        </p:txBody>
      </p:sp>
      <p:pic>
        <p:nvPicPr>
          <p:cNvPr id="196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8961039" y="4972492"/>
            <a:ext cx="2358910" cy="352235"/>
          </a:xfrm>
          <a:prstGeom prst="rect">
            <a:avLst/>
          </a:prstGeom>
        </p:spPr>
      </p:pic>
      <p:pic>
        <p:nvPicPr>
          <p:cNvPr id="198" name="emgd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0083" y="4504154"/>
            <a:ext cx="10218634" cy="1052096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/>
        </p:nvSpPr>
        <p:spPr>
          <a:xfrm rot="18900000">
            <a:off x="8431507" y="6916522"/>
            <a:ext cx="341797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5">
                    <a:hueOff val="83593"/>
                    <a:satOff val="-32585"/>
                    <a:lumOff val="14724"/>
                  </a:schemeClr>
                </a:solidFill>
              </a:defRPr>
            </a:lvl1pPr>
          </a:lstStyle>
          <a:p>
            <a:pPr/>
            <a:r>
              <a:t>Modelling</a:t>
            </a:r>
          </a:p>
        </p:txBody>
      </p:sp>
      <p:pic>
        <p:nvPicPr>
          <p:cNvPr id="200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97747" y="1633309"/>
            <a:ext cx="2851025" cy="352235"/>
          </a:xfrm>
          <a:prstGeom prst="rect">
            <a:avLst/>
          </a:prstGeom>
        </p:spPr>
      </p:pic>
      <p:grpSp>
        <p:nvGrpSpPr>
          <p:cNvPr id="204" name="Group 204"/>
          <p:cNvGrpSpPr/>
          <p:nvPr/>
        </p:nvGrpSpPr>
        <p:grpSpPr>
          <a:xfrm>
            <a:off x="636630" y="466973"/>
            <a:ext cx="11731540" cy="8819654"/>
            <a:chOff x="-43" y="-14744"/>
            <a:chExt cx="11731538" cy="8819653"/>
          </a:xfrm>
        </p:grpSpPr>
        <p:pic>
          <p:nvPicPr>
            <p:cNvPr id="202" name="results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0"/>
            <a:stretch>
              <a:fillRect/>
            </a:stretch>
          </p:blipFill>
          <p:spPr>
            <a:xfrm>
              <a:off x="-44" y="-14745"/>
              <a:ext cx="11731540" cy="88196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Shape 203"/>
            <p:cNvSpPr/>
            <p:nvPr/>
          </p:nvSpPr>
          <p:spPr>
            <a:xfrm>
              <a:off x="2736093" y="319951"/>
              <a:ext cx="6259353" cy="825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5000">
                  <a:solidFill>
                    <a:schemeClr val="accent2">
                      <a:satOff val="14952"/>
                      <a:lumOff val="23288"/>
                    </a:schemeClr>
                  </a:solidFill>
                </a:defRPr>
              </a:lvl1pPr>
            </a:lstStyle>
            <a:p>
              <a:pPr/>
              <a:r>
                <a:t>Recommendations</a:t>
              </a:r>
            </a:p>
          </p:txBody>
        </p:sp>
      </p:grpSp>
      <p:sp>
        <p:nvSpPr>
          <p:cNvPr id="205" name="Shape 205"/>
          <p:cNvSpPr/>
          <p:nvPr/>
        </p:nvSpPr>
        <p:spPr>
          <a:xfrm rot="2700000">
            <a:off x="1990518" y="6916522"/>
            <a:ext cx="253554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5">
                    <a:hueOff val="83593"/>
                    <a:satOff val="-32585"/>
                    <a:lumOff val="14724"/>
                  </a:schemeClr>
                </a:solidFill>
              </a:defRPr>
            </a:lvl1pPr>
          </a:lstStyle>
          <a:p>
            <a:pPr/>
            <a:r>
              <a:t>Results</a:t>
            </a:r>
          </a:p>
        </p:txBody>
      </p:sp>
      <p:pic>
        <p:nvPicPr>
          <p:cNvPr id="206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459991" y="7898741"/>
            <a:ext cx="2680461" cy="352234"/>
          </a:xfrm>
          <a:prstGeom prst="rect">
            <a:avLst/>
          </a:prstGeom>
        </p:spPr>
      </p:pic>
      <p:pic>
        <p:nvPicPr>
          <p:cNvPr id="208" name="sexeffect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8900000">
            <a:off x="954476" y="1382235"/>
            <a:ext cx="2224802" cy="132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tartingblockwithspeaker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900000">
            <a:off x="747506" y="4134653"/>
            <a:ext cx="2638743" cy="1484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olympicmedals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700000">
            <a:off x="9626353" y="4248348"/>
            <a:ext cx="2681395" cy="1256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femaleKPI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47506" y="6454429"/>
            <a:ext cx="2638743" cy="2638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maleKPI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674521" y="6481271"/>
            <a:ext cx="2585059" cy="2585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rulechange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2700000">
            <a:off x="9773954" y="1301720"/>
            <a:ext cx="2386193" cy="1485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92"/>
                                        </p:tgtEl>
                                      </p:cBhvr>
                                      <p:by x="32240" y="3224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96354 -0.314486" origin="layout" pathEditMode="relative">
                                      <p:cBhvr>
                                        <p:cTn id="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mph" nodeType="clickEffect" presetSubtype="0" presetID="6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94"/>
                                        </p:tgtEl>
                                      </p:cBhvr>
                                      <p:by x="37761" y="3776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79750 -0.282588" origin="layout" pathEditMode="relative">
                                      <p:cBhvr>
                                        <p:cTn id="23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mph" nodeType="withEffect" presetSubtype="0" presetID="6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198"/>
                                        </p:tgtEl>
                                      </p:cBhvr>
                                      <p:by x="35368" y="35368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path" nodeType="with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69984 0.245372" origin="layout" pathEditMode="relative">
                                      <p:cBhvr>
                                        <p:cTn id="4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xit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mph" nodeType="withEffect" presetSubtype="0" presetID="6" grpId="2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1000" fill="hold"/>
                                        <p:tgtEl>
                                          <p:spTgt spid="204"/>
                                        </p:tgtEl>
                                      </p:cBhvr>
                                      <p:by x="35461" y="3546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path" nodeType="withEffect" presetSubtype="0" presetID="-1" grpId="2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48299 0.251443" origin="layout" pathEditMode="relative">
                                      <p:cBhvr>
                                        <p:cTn id="89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xit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Class="exit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Class="exit" nodeType="after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Class="exit" nodeType="after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xit" nodeType="afterEffect" presetSubtype="0" presetID="1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5" grpId="22"/>
      <p:bldP build="whole" bldLvl="1" animBg="1" rev="0" advAuto="0" spid="198" grpId="12"/>
      <p:bldP build="whole" bldLvl="1" animBg="1" rev="0" advAuto="0" spid="193" grpId="3"/>
      <p:bldP build="whole" bldLvl="1" animBg="1" rev="0" advAuto="0" spid="204" grpId="14"/>
      <p:bldP build="whole" bldLvl="1" animBg="1" rev="0" advAuto="0" spid="208" grpId="23"/>
      <p:bldP build="whole" bldLvl="1" animBg="1" rev="0" advAuto="0" spid="200" grpId="8"/>
      <p:bldP build="whole" bldLvl="1" animBg="1" rev="0" advAuto="0" spid="196" grpId="10"/>
      <p:bldP build="whole" bldLvl="1" animBg="1" rev="0" advAuto="0" spid="211" grpId="28"/>
      <p:bldP build="whole" bldLvl="1" animBg="1" rev="0" advAuto="0" spid="195" grpId="7"/>
      <p:bldP build="whole" bldLvl="1" animBg="1" rev="0" advAuto="0" spid="194" grpId="4"/>
      <p:bldP build="whole" bldLvl="1" animBg="1" rev="0" advAuto="0" spid="194" grpId="5"/>
      <p:bldP build="whole" bldLvl="1" animBg="1" rev="0" advAuto="0" spid="192" grpId="1"/>
      <p:bldP build="whole" bldLvl="1" animBg="1" rev="0" advAuto="0" spid="206" grpId="21"/>
      <p:bldP build="whole" bldLvl="1" animBg="1" rev="0" advAuto="0" spid="204" grpId="24"/>
      <p:bldP build="whole" bldLvl="1" animBg="1" rev="0" advAuto="0" spid="212" grpId="29"/>
      <p:bldP build="whole" bldLvl="1" animBg="1" rev="0" advAuto="0" spid="213" grpId="16"/>
      <p:bldP build="whole" bldLvl="1" animBg="1" rev="0" advAuto="0" spid="209" grpId="18"/>
      <p:bldP build="whole" bldLvl="1" animBg="1" rev="0" advAuto="0" spid="210" grpId="17"/>
      <p:bldP build="whole" bldLvl="1" animBg="1" rev="0" advAuto="0" spid="209" grpId="26"/>
      <p:bldP build="whole" bldLvl="1" animBg="1" rev="0" advAuto="0" spid="211" grpId="19"/>
      <p:bldP build="whole" bldLvl="1" animBg="1" rev="0" advAuto="0" spid="199" grpId="11"/>
      <p:bldP build="whole" bldLvl="1" animBg="1" rev="0" advAuto="0" spid="208" grpId="15"/>
      <p:bldP build="whole" bldLvl="1" animBg="1" rev="0" advAuto="0" spid="213" grpId="30"/>
      <p:bldP build="whole" bldLvl="1" animBg="1" rev="0" advAuto="0" spid="210" grpId="27"/>
      <p:bldP build="whole" bldLvl="1" animBg="1" rev="0" advAuto="0" spid="212" grpId="20"/>
      <p:bldP build="whole" bldLvl="1" animBg="1" rev="0" advAuto="0" spid="198" grpId="9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kevin.jp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7926" y="1016000"/>
            <a:ext cx="4069575" cy="406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drew.jp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00" y="1016000"/>
            <a:ext cx="4064000" cy="406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819794" y="5939789"/>
            <a:ext cx="4964412" cy="1988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Prof. Andrew Harrison,</a:t>
            </a:r>
          </a:p>
          <a:p>
            <a:pPr>
              <a:defRPr sz="2700"/>
            </a:pPr>
            <a:r>
              <a:t>Department of Physical Education and Sports Sciences, </a:t>
            </a:r>
          </a:p>
          <a:p>
            <a:pPr>
              <a:defRPr sz="2700"/>
            </a:pPr>
            <a:r>
              <a:t>University of Limerick</a:t>
            </a:r>
          </a:p>
        </p:txBody>
      </p:sp>
      <p:sp>
        <p:nvSpPr>
          <p:cNvPr id="218" name="Shape 218"/>
          <p:cNvSpPr/>
          <p:nvPr/>
        </p:nvSpPr>
        <p:spPr>
          <a:xfrm>
            <a:off x="7230508" y="5939789"/>
            <a:ext cx="4964411" cy="1988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Dr. Kevin Hayes,</a:t>
            </a:r>
          </a:p>
          <a:p>
            <a:pPr>
              <a:defRPr sz="2700"/>
            </a:pPr>
            <a:r>
              <a:t>Department of Mathematics and Statistics, </a:t>
            </a:r>
          </a:p>
          <a:p>
            <a:pPr>
              <a:defRPr sz="2700"/>
            </a:pPr>
            <a:r>
              <a:t>University of Limerick</a:t>
            </a:r>
          </a:p>
        </p:txBody>
      </p:sp>
    </p:spTree>
  </p:cSld>
  <p:clrMapOvr>
    <a:masterClrMapping/>
  </p:clrMapOvr>
  <p:transition xmlns:p14="http://schemas.microsoft.com/office/powerpoint/2010/main" spd="fast" advClick="1" p14:dur="5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98500" y="723900"/>
            <a:ext cx="4064000" cy="5575300"/>
          </a:xfrm>
          <a:prstGeom prst="rect">
            <a:avLst/>
          </a:prstGeom>
        </p:spPr>
      </p:pic>
      <p:pic>
        <p:nvPicPr>
          <p:cNvPr id="221" name="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4978400" y="723900"/>
            <a:ext cx="7289800" cy="5575300"/>
          </a:xfrm>
          <a:prstGeom prst="rect">
            <a:avLst/>
          </a:prstGeom>
        </p:spPr>
      </p:pic>
      <p:sp>
        <p:nvSpPr>
          <p:cNvPr id="222" name="Shape 222"/>
          <p:cNvSpPr/>
          <p:nvPr>
            <p:ph type="title"/>
          </p:nvPr>
        </p:nvSpPr>
        <p:spPr>
          <a:xfrm>
            <a:off x="825500" y="7137400"/>
            <a:ext cx="11353800" cy="1785210"/>
          </a:xfrm>
          <a:prstGeom prst="rect">
            <a:avLst/>
          </a:prstGeom>
        </p:spPr>
        <p:txBody>
          <a:bodyPr/>
          <a:lstStyle/>
          <a:p>
            <a:pPr defTabSz="379729">
              <a:defRPr spc="208" sz="4160">
                <a:effectLst>
                  <a:outerShdw sx="100000" sy="100000" kx="0" ky="0" algn="b" rotWithShape="0" blurRad="16510" dist="16510" dir="16200000">
                    <a:srgbClr val="3A3A3A">
                      <a:alpha val="70000"/>
                    </a:srgbClr>
                  </a:outerShdw>
                </a:effectLst>
              </a:defRPr>
            </a:pPr>
            <a:r>
              <a:t>Thanks for Listening</a:t>
            </a:r>
          </a:p>
          <a:p>
            <a:pPr defTabSz="379729">
              <a:defRPr spc="208" sz="4160">
                <a:effectLst>
                  <a:outerShdw sx="100000" sy="100000" kx="0" ky="0" algn="b" rotWithShape="0" blurRad="16510" dist="16510" dir="16200000">
                    <a:srgbClr val="3A3A3A">
                      <a:alpha val="70000"/>
                    </a:srgbClr>
                  </a:outerShdw>
                </a:effectLst>
              </a:defRPr>
            </a:pPr>
          </a:p>
          <a:p>
            <a:pPr defTabSz="379729">
              <a:defRPr spc="208" sz="4160">
                <a:effectLst>
                  <a:outerShdw sx="100000" sy="100000" kx="0" ky="0" algn="b" rotWithShape="0" blurRad="16510" dist="16510" dir="16200000">
                    <a:srgbClr val="3A3A3A">
                      <a:alpha val="70000"/>
                    </a:srgbClr>
                  </a:outerShdw>
                </a:effectLst>
              </a:defRPr>
            </a:pPr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Kyoto">
  <a:themeElements>
    <a:clrScheme name="Kyoto">
      <a:dk1>
        <a:srgbClr val="4F5C3F"/>
      </a:dk1>
      <a:lt1>
        <a:srgbClr val="3A1D5C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4F5C3F"/>
            </a:solidFill>
            <a:effectLst>
              <a:outerShdw sx="100000" sy="100000" kx="0" ky="0" algn="b" rotWithShape="0" blurRad="25400" dist="12700" dir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Kyoto">
  <a:themeElements>
    <a:clrScheme name="Kyoto">
      <a:dk1>
        <a:srgbClr val="000000"/>
      </a:dk1>
      <a:lt1>
        <a:srgbClr val="FFFFFF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4F5C3F"/>
            </a:solidFill>
            <a:effectLst>
              <a:outerShdw sx="100000" sy="100000" kx="0" ky="0" algn="b" rotWithShape="0" blurRad="25400" dist="12700" dir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